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8" r:id="rId11"/>
    <p:sldId id="264" r:id="rId12"/>
    <p:sldId id="265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7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DBD8913-0009-433D-8943-7BEBE27FD3F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EA44243-A5B8-45AA-B142-DE4B44A4F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745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D8913-0009-433D-8943-7BEBE27FD3F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4243-A5B8-45AA-B142-DE4B44A4F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107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D8913-0009-433D-8943-7BEBE27FD3F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4243-A5B8-45AA-B142-DE4B44A4F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60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D8913-0009-433D-8943-7BEBE27FD3F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4243-A5B8-45AA-B142-DE4B44A4FA48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064820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D8913-0009-433D-8943-7BEBE27FD3F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4243-A5B8-45AA-B142-DE4B44A4F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713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D8913-0009-433D-8943-7BEBE27FD3F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4243-A5B8-45AA-B142-DE4B44A4F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445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D8913-0009-433D-8943-7BEBE27FD3F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4243-A5B8-45AA-B142-DE4B44A4F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9470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D8913-0009-433D-8943-7BEBE27FD3F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4243-A5B8-45AA-B142-DE4B44A4F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7192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D8913-0009-433D-8943-7BEBE27FD3F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4243-A5B8-45AA-B142-DE4B44A4F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25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D8913-0009-433D-8943-7BEBE27FD3F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4243-A5B8-45AA-B142-DE4B44A4F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482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D8913-0009-433D-8943-7BEBE27FD3F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4243-A5B8-45AA-B142-DE4B44A4F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095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D8913-0009-433D-8943-7BEBE27FD3F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4243-A5B8-45AA-B142-DE4B44A4F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345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D8913-0009-433D-8943-7BEBE27FD3F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4243-A5B8-45AA-B142-DE4B44A4F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59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D8913-0009-433D-8943-7BEBE27FD3F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4243-A5B8-45AA-B142-DE4B44A4F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27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D8913-0009-433D-8943-7BEBE27FD3F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4243-A5B8-45AA-B142-DE4B44A4F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560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D8913-0009-433D-8943-7BEBE27FD3F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4243-A5B8-45AA-B142-DE4B44A4F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92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D8913-0009-433D-8943-7BEBE27FD3F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4243-A5B8-45AA-B142-DE4B44A4F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412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D8913-0009-433D-8943-7BEBE27FD3F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44243-A5B8-45AA-B142-DE4B44A4F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730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Happy </a:t>
            </a:r>
            <a:r>
              <a:rPr lang="en-US" dirty="0" smtClean="0"/>
              <a:t>father’s </a:t>
            </a:r>
            <a:r>
              <a:rPr lang="en-US" dirty="0" smtClean="0"/>
              <a:t>day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&lt;strong&gt;Rainbow&lt;/strong&gt; PNG image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  <a14:imgEffect>
                      <a14:colorTemperature colorTemp="88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7681">
            <a:off x="7207425" y="3391338"/>
            <a:ext cx="4736416" cy="25245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4573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56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1500187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90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1500187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17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1500187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66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351976"/>
          </a:xfrm>
        </p:spPr>
        <p:txBody>
          <a:bodyPr/>
          <a:lstStyle/>
          <a:p>
            <a:r>
              <a:rPr lang="en-US" dirty="0" smtClean="0"/>
              <a:t>			Let’ see some pictures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90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06100" y="1112429"/>
            <a:ext cx="6857999" cy="463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5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7000" y="1151530"/>
            <a:ext cx="6857999" cy="455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42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15" y="248195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38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1500187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5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1500187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7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1366242"/>
            <a:ext cx="6858000" cy="412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5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1500187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3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155</TotalTime>
  <Words>3</Words>
  <Application>Microsoft Office PowerPoint</Application>
  <PresentationFormat>Widescreen</PresentationFormat>
  <Paragraphs>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Trebuchet MS</vt:lpstr>
      <vt:lpstr>Tw Cen MT</vt:lpstr>
      <vt:lpstr>Circuit</vt:lpstr>
      <vt:lpstr>Happy father’s day</vt:lpstr>
      <vt:lpstr>   Let’ see some pictures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Happy farther;s day</dc:title>
  <dc:creator>HP</dc:creator>
  <cp:lastModifiedBy>HP</cp:lastModifiedBy>
  <cp:revision>4</cp:revision>
  <dcterms:created xsi:type="dcterms:W3CDTF">2022-06-19T03:13:10Z</dcterms:created>
  <dcterms:modified xsi:type="dcterms:W3CDTF">2022-06-19T05:53:58Z</dcterms:modified>
</cp:coreProperties>
</file>